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21" roundtripDataSignature="AMtx7mj06war2NEl6HsnNP/iLudro7OMO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21" Type="http://customschemas.google.com/relationships/presentationmetadata" Target="meta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14" name="Google Shape;214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27" name="Google Shape;227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40" name="Google Shape;240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53" name="Google Shape;253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66" name="Google Shape;266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84" name="Google Shape;284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7" name="Google Shape;97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0" name="Google Shape;110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5" name="Google Shape;125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2" name="Google Shape;152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67" name="Google Shape;167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5" name="Google Shape;175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8" name="Google Shape;188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01" name="Google Shape;201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7"/>
          <p:cNvSpPr txBox="1"/>
          <p:nvPr>
            <p:ph type="ctrTitle"/>
          </p:nvPr>
        </p:nvSpPr>
        <p:spPr>
          <a:xfrm>
            <a:off x="685800" y="1597819"/>
            <a:ext cx="7772400" cy="110251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17"/>
          <p:cNvSpPr txBox="1"/>
          <p:nvPr>
            <p:ph idx="1" type="subTitle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4" name="Google Shape;14;p17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17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17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6"/>
          <p:cNvSpPr txBox="1"/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6"/>
          <p:cNvSpPr txBox="1"/>
          <p:nvPr>
            <p:ph idx="1" type="body"/>
          </p:nvPr>
        </p:nvSpPr>
        <p:spPr>
          <a:xfrm rot="5400000">
            <a:off x="2874764" y="-1217413"/>
            <a:ext cx="3394472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26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6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6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7"/>
          <p:cNvSpPr txBox="1"/>
          <p:nvPr>
            <p:ph type="title"/>
          </p:nvPr>
        </p:nvSpPr>
        <p:spPr>
          <a:xfrm rot="5400000">
            <a:off x="6012656" y="771525"/>
            <a:ext cx="3290888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7"/>
          <p:cNvSpPr txBox="1"/>
          <p:nvPr>
            <p:ph idx="1" type="body"/>
          </p:nvPr>
        </p:nvSpPr>
        <p:spPr>
          <a:xfrm rot="5400000">
            <a:off x="1821656" y="-1209675"/>
            <a:ext cx="3290888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27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7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7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8"/>
          <p:cNvSpPr txBox="1"/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8"/>
          <p:cNvSpPr txBox="1"/>
          <p:nvPr>
            <p:ph idx="1" type="body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18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18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18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9"/>
          <p:cNvSpPr txBox="1"/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9"/>
          <p:cNvSpPr txBox="1"/>
          <p:nvPr>
            <p:ph idx="1" type="body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19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9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19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20"/>
          <p:cNvSpPr txBox="1"/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20"/>
          <p:cNvSpPr txBox="1"/>
          <p:nvPr>
            <p:ph idx="1" type="body"/>
          </p:nvPr>
        </p:nvSpPr>
        <p:spPr>
          <a:xfrm>
            <a:off x="457200" y="900113"/>
            <a:ext cx="4038600" cy="25455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2" name="Google Shape;32;p20"/>
          <p:cNvSpPr txBox="1"/>
          <p:nvPr>
            <p:ph idx="2" type="body"/>
          </p:nvPr>
        </p:nvSpPr>
        <p:spPr>
          <a:xfrm>
            <a:off x="4648200" y="900113"/>
            <a:ext cx="4038600" cy="25455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3" name="Google Shape;33;p20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20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0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1"/>
          <p:cNvSpPr txBox="1"/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1"/>
          <p:cNvSpPr txBox="1"/>
          <p:nvPr>
            <p:ph idx="1" type="body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21"/>
          <p:cNvSpPr txBox="1"/>
          <p:nvPr>
            <p:ph idx="2" type="body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0" name="Google Shape;40;p21"/>
          <p:cNvSpPr txBox="1"/>
          <p:nvPr>
            <p:ph idx="3" type="body"/>
          </p:nvPr>
        </p:nvSpPr>
        <p:spPr>
          <a:xfrm>
            <a:off x="4645026" y="1151335"/>
            <a:ext cx="4041775" cy="47982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21"/>
          <p:cNvSpPr txBox="1"/>
          <p:nvPr>
            <p:ph idx="4" type="body"/>
          </p:nvPr>
        </p:nvSpPr>
        <p:spPr>
          <a:xfrm>
            <a:off x="4645026" y="1631156"/>
            <a:ext cx="4041775" cy="29634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2" name="Google Shape;42;p21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21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21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2"/>
          <p:cNvSpPr txBox="1"/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2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2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22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3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3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3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4"/>
          <p:cNvSpPr txBox="1"/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4"/>
          <p:cNvSpPr txBox="1"/>
          <p:nvPr>
            <p:ph idx="1" type="body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24"/>
          <p:cNvSpPr txBox="1"/>
          <p:nvPr>
            <p:ph idx="2" type="body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24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24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4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5"/>
          <p:cNvSpPr txBox="1"/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p25"/>
          <p:cNvSpPr txBox="1"/>
          <p:nvPr>
            <p:ph idx="1" type="body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25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5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5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6"/>
          <p:cNvSpPr txBox="1"/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6"/>
          <p:cNvSpPr txBox="1"/>
          <p:nvPr>
            <p:ph idx="1" type="body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6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6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6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jpg"/><Relationship Id="rId4" Type="http://schemas.openxmlformats.org/officeDocument/2006/relationships/image" Target="../media/image7.jpg"/><Relationship Id="rId5" Type="http://schemas.openxmlformats.org/officeDocument/2006/relationships/image" Target="../media/image6.jpg"/><Relationship Id="rId6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0.jpg"/><Relationship Id="rId4" Type="http://schemas.openxmlformats.org/officeDocument/2006/relationships/image" Target="../media/image30.jpg"/><Relationship Id="rId5" Type="http://schemas.openxmlformats.org/officeDocument/2006/relationships/image" Target="../media/image24.jpg"/><Relationship Id="rId6" Type="http://schemas.openxmlformats.org/officeDocument/2006/relationships/image" Target="../media/image32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9.jpg"/><Relationship Id="rId4" Type="http://schemas.openxmlformats.org/officeDocument/2006/relationships/image" Target="../media/image37.jpg"/><Relationship Id="rId5" Type="http://schemas.openxmlformats.org/officeDocument/2006/relationships/image" Target="../media/image35.jpg"/><Relationship Id="rId6" Type="http://schemas.openxmlformats.org/officeDocument/2006/relationships/image" Target="../media/image44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8.jpg"/><Relationship Id="rId4" Type="http://schemas.openxmlformats.org/officeDocument/2006/relationships/image" Target="../media/image46.jpg"/><Relationship Id="rId5" Type="http://schemas.openxmlformats.org/officeDocument/2006/relationships/image" Target="../media/image43.jpg"/><Relationship Id="rId6" Type="http://schemas.openxmlformats.org/officeDocument/2006/relationships/image" Target="../media/image42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9.jpg"/><Relationship Id="rId4" Type="http://schemas.openxmlformats.org/officeDocument/2006/relationships/image" Target="../media/image36.jpg"/><Relationship Id="rId5" Type="http://schemas.openxmlformats.org/officeDocument/2006/relationships/image" Target="../media/image41.jpg"/><Relationship Id="rId6" Type="http://schemas.openxmlformats.org/officeDocument/2006/relationships/image" Target="../media/image45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0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34.png"/><Relationship Id="rId5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jpg"/><Relationship Id="rId4" Type="http://schemas.openxmlformats.org/officeDocument/2006/relationships/image" Target="../media/image11.png"/><Relationship Id="rId9" Type="http://schemas.openxmlformats.org/officeDocument/2006/relationships/image" Target="../media/image14.png"/><Relationship Id="rId5" Type="http://schemas.openxmlformats.org/officeDocument/2006/relationships/image" Target="../media/image4.png"/><Relationship Id="rId6" Type="http://schemas.openxmlformats.org/officeDocument/2006/relationships/image" Target="../media/image10.png"/><Relationship Id="rId7" Type="http://schemas.openxmlformats.org/officeDocument/2006/relationships/image" Target="../media/image13.png"/><Relationship Id="rId8" Type="http://schemas.openxmlformats.org/officeDocument/2006/relationships/image" Target="../media/image1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jpg"/><Relationship Id="rId4" Type="http://schemas.openxmlformats.org/officeDocument/2006/relationships/image" Target="../media/image5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jpg"/><Relationship Id="rId4" Type="http://schemas.openxmlformats.org/officeDocument/2006/relationships/image" Target="../media/image8.jpg"/><Relationship Id="rId5" Type="http://schemas.openxmlformats.org/officeDocument/2006/relationships/image" Target="../media/image19.jpg"/><Relationship Id="rId6" Type="http://schemas.openxmlformats.org/officeDocument/2006/relationships/image" Target="../media/image25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1.jpg"/><Relationship Id="rId4" Type="http://schemas.openxmlformats.org/officeDocument/2006/relationships/image" Target="../media/image23.jpg"/><Relationship Id="rId5" Type="http://schemas.openxmlformats.org/officeDocument/2006/relationships/image" Target="../media/image22.jpg"/><Relationship Id="rId6" Type="http://schemas.openxmlformats.org/officeDocument/2006/relationships/image" Target="../media/image27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1.jpg"/><Relationship Id="rId4" Type="http://schemas.openxmlformats.org/officeDocument/2006/relationships/image" Target="../media/image33.jpg"/><Relationship Id="rId5" Type="http://schemas.openxmlformats.org/officeDocument/2006/relationships/image" Target="../media/image26.jpg"/><Relationship Id="rId6" Type="http://schemas.openxmlformats.org/officeDocument/2006/relationships/image" Target="../media/image28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"/>
          <p:cNvPicPr preferRelativeResize="0"/>
          <p:nvPr/>
        </p:nvPicPr>
        <p:blipFill rotWithShape="1">
          <a:blip r:embed="rId4">
            <a:alphaModFix/>
          </a:blip>
          <a:srcRect b="23658" l="42781" r="8126" t="25516"/>
          <a:stretch/>
        </p:blipFill>
        <p:spPr>
          <a:xfrm>
            <a:off x="3896591" y="1312432"/>
            <a:ext cx="4488873" cy="2614109"/>
          </a:xfrm>
          <a:prstGeom prst="rect">
            <a:avLst/>
          </a:prstGeom>
          <a:blipFill rotWithShape="1">
            <a:blip r:embed="rId5">
              <a:alphaModFix amt="0"/>
            </a:blip>
            <a:tile algn="tl" flip="none" tx="0" sx="100000" ty="0" sy="100000"/>
          </a:blipFill>
          <a:ln>
            <a:noFill/>
          </a:ln>
        </p:spPr>
      </p:pic>
      <p:sp>
        <p:nvSpPr>
          <p:cNvPr id="86" name="Google Shape;86;p1"/>
          <p:cNvSpPr/>
          <p:nvPr/>
        </p:nvSpPr>
        <p:spPr>
          <a:xfrm flipH="1">
            <a:off x="3733800" y="1581151"/>
            <a:ext cx="6019800" cy="2286000"/>
          </a:xfrm>
          <a:prstGeom prst="parallelogram">
            <a:avLst>
              <a:gd fmla="val 25000" name="adj"/>
            </a:avLst>
          </a:prstGeom>
          <a:gradFill>
            <a:gsLst>
              <a:gs pos="0">
                <a:srgbClr val="0A1E38">
                  <a:alpha val="0"/>
                </a:srgbClr>
              </a:gs>
              <a:gs pos="50000">
                <a:srgbClr val="0D2A4D"/>
              </a:gs>
              <a:gs pos="100000">
                <a:srgbClr val="113562">
                  <a:alpha val="87450"/>
                </a:srgbClr>
              </a:gs>
            </a:gsLst>
            <a:lin ang="81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7" name="Google Shape;87;p1"/>
          <p:cNvPicPr preferRelativeResize="0"/>
          <p:nvPr/>
        </p:nvPicPr>
        <p:blipFill rotWithShape="1">
          <a:blip r:embed="rId6">
            <a:alphaModFix/>
          </a:blip>
          <a:srcRect b="4956" l="2118" r="1943" t="3280"/>
          <a:stretch/>
        </p:blipFill>
        <p:spPr>
          <a:xfrm>
            <a:off x="3338659" y="1124285"/>
            <a:ext cx="5604735" cy="3216537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"/>
          <p:cNvSpPr/>
          <p:nvPr/>
        </p:nvSpPr>
        <p:spPr>
          <a:xfrm flipH="1">
            <a:off x="-762000" y="1597959"/>
            <a:ext cx="4191000" cy="2269191"/>
          </a:xfrm>
          <a:prstGeom prst="parallelogram">
            <a:avLst>
              <a:gd fmla="val 25000" name="adj"/>
            </a:avLst>
          </a:prstGeom>
          <a:gradFill>
            <a:gsLst>
              <a:gs pos="0">
                <a:srgbClr val="0A1E38">
                  <a:alpha val="13333"/>
                </a:srgbClr>
              </a:gs>
              <a:gs pos="50000">
                <a:srgbClr val="0E2C51"/>
              </a:gs>
              <a:gs pos="100000">
                <a:srgbClr val="113562"/>
              </a:gs>
            </a:gsLst>
            <a:lin ang="2700000" scaled="0"/>
          </a:gra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1"/>
          <p:cNvSpPr txBox="1"/>
          <p:nvPr/>
        </p:nvSpPr>
        <p:spPr>
          <a:xfrm>
            <a:off x="228600" y="1651645"/>
            <a:ext cx="2718955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en-US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OUR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1"/>
          <p:cNvSpPr txBox="1"/>
          <p:nvPr/>
        </p:nvSpPr>
        <p:spPr>
          <a:xfrm>
            <a:off x="228600" y="2261245"/>
            <a:ext cx="2718955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en-US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GROUP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1"/>
          <p:cNvSpPr txBox="1"/>
          <p:nvPr/>
        </p:nvSpPr>
        <p:spPr>
          <a:xfrm>
            <a:off x="256300" y="2969125"/>
            <a:ext cx="33555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en-US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MEMBERS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1"/>
          <p:cNvSpPr txBox="1"/>
          <p:nvPr/>
        </p:nvSpPr>
        <p:spPr>
          <a:xfrm>
            <a:off x="4488724" y="1581150"/>
            <a:ext cx="21018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en-US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SOHIL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1"/>
          <p:cNvSpPr txBox="1"/>
          <p:nvPr/>
        </p:nvSpPr>
        <p:spPr>
          <a:xfrm>
            <a:off x="4495800" y="2307153"/>
            <a:ext cx="1981200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en-US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VIVEK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1"/>
          <p:cNvSpPr txBox="1"/>
          <p:nvPr/>
        </p:nvSpPr>
        <p:spPr>
          <a:xfrm>
            <a:off x="4572000" y="3120025"/>
            <a:ext cx="26379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en-US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RUCHIR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0"/>
          <p:cNvSpPr/>
          <p:nvPr/>
        </p:nvSpPr>
        <p:spPr>
          <a:xfrm>
            <a:off x="-228600" y="-19050"/>
            <a:ext cx="5336700" cy="603900"/>
          </a:xfrm>
          <a:prstGeom prst="parallelogram">
            <a:avLst>
              <a:gd fmla="val 25000" name="adj"/>
            </a:avLst>
          </a:prstGeom>
          <a:gradFill>
            <a:gsLst>
              <a:gs pos="0">
                <a:srgbClr val="0C294C"/>
              </a:gs>
              <a:gs pos="50000">
                <a:srgbClr val="133C6D"/>
              </a:gs>
              <a:gs pos="100000">
                <a:srgbClr val="174884">
                  <a:alpha val="0"/>
                </a:srgbClr>
              </a:gs>
            </a:gsLst>
            <a:lin ang="27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" name="Google Shape;217;p10"/>
          <p:cNvSpPr txBox="1"/>
          <p:nvPr/>
        </p:nvSpPr>
        <p:spPr>
          <a:xfrm>
            <a:off x="0" y="-19050"/>
            <a:ext cx="52821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Screenshots of Version 1.0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8" name="Google Shape;218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9441" y="895351"/>
            <a:ext cx="1817370" cy="403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79820" y="895350"/>
            <a:ext cx="1817369" cy="40385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549240" y="895350"/>
            <a:ext cx="1817369" cy="40385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1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010400" y="895350"/>
            <a:ext cx="1778317" cy="3951816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10"/>
          <p:cNvSpPr/>
          <p:nvPr/>
        </p:nvSpPr>
        <p:spPr>
          <a:xfrm>
            <a:off x="2156811" y="2571750"/>
            <a:ext cx="410386" cy="228600"/>
          </a:xfrm>
          <a:prstGeom prst="rightArrow">
            <a:avLst>
              <a:gd fmla="val 50000" name="adj1"/>
              <a:gd fmla="val 50000" name="adj2"/>
            </a:avLst>
          </a:prstGeom>
          <a:noFill/>
          <a:ln cap="flat" cmpd="sng" w="12700">
            <a:solidFill>
              <a:srgbClr val="17365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p10"/>
          <p:cNvSpPr/>
          <p:nvPr/>
        </p:nvSpPr>
        <p:spPr>
          <a:xfrm>
            <a:off x="4369434" y="2571750"/>
            <a:ext cx="427250" cy="228600"/>
          </a:xfrm>
          <a:prstGeom prst="rightArrow">
            <a:avLst>
              <a:gd fmla="val 50000" name="adj1"/>
              <a:gd fmla="val 50000" name="adj2"/>
            </a:avLst>
          </a:prstGeom>
          <a:noFill/>
          <a:ln cap="flat" cmpd="sng" w="12700">
            <a:solidFill>
              <a:srgbClr val="17365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10"/>
          <p:cNvSpPr/>
          <p:nvPr/>
        </p:nvSpPr>
        <p:spPr>
          <a:xfrm>
            <a:off x="6605656" y="2571750"/>
            <a:ext cx="401919" cy="228600"/>
          </a:xfrm>
          <a:prstGeom prst="rightArrow">
            <a:avLst>
              <a:gd fmla="val 50000" name="adj1"/>
              <a:gd fmla="val 50000" name="adj2"/>
            </a:avLst>
          </a:prstGeom>
          <a:noFill/>
          <a:ln cap="flat" cmpd="sng" w="12700">
            <a:solidFill>
              <a:srgbClr val="17365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1"/>
          <p:cNvSpPr/>
          <p:nvPr/>
        </p:nvSpPr>
        <p:spPr>
          <a:xfrm>
            <a:off x="-228600" y="-19050"/>
            <a:ext cx="5413200" cy="603900"/>
          </a:xfrm>
          <a:prstGeom prst="parallelogram">
            <a:avLst>
              <a:gd fmla="val 25000" name="adj"/>
            </a:avLst>
          </a:prstGeom>
          <a:gradFill>
            <a:gsLst>
              <a:gs pos="0">
                <a:srgbClr val="0C294C"/>
              </a:gs>
              <a:gs pos="50000">
                <a:srgbClr val="133C6D"/>
              </a:gs>
              <a:gs pos="100000">
                <a:srgbClr val="174884">
                  <a:alpha val="0"/>
                </a:srgbClr>
              </a:gs>
            </a:gsLst>
            <a:lin ang="27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p11"/>
          <p:cNvSpPr txBox="1"/>
          <p:nvPr/>
        </p:nvSpPr>
        <p:spPr>
          <a:xfrm>
            <a:off x="0" y="-19050"/>
            <a:ext cx="51846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Screenshots of Version 1.0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1" name="Google Shape;231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4479" y="828041"/>
            <a:ext cx="1851660" cy="411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70480" y="819151"/>
            <a:ext cx="1851659" cy="41147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800600" y="819149"/>
            <a:ext cx="1851659" cy="41147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11"/>
          <p:cNvPicPr preferRelativeResize="0"/>
          <p:nvPr/>
        </p:nvPicPr>
        <p:blipFill rotWithShape="1">
          <a:blip r:embed="rId6">
            <a:alphaModFix/>
          </a:blip>
          <a:srcRect b="0" l="19" r="19" t="0"/>
          <a:stretch/>
        </p:blipFill>
        <p:spPr>
          <a:xfrm>
            <a:off x="7089139" y="819149"/>
            <a:ext cx="1851660" cy="4114796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11"/>
          <p:cNvSpPr/>
          <p:nvPr/>
        </p:nvSpPr>
        <p:spPr>
          <a:xfrm>
            <a:off x="2136139" y="2571750"/>
            <a:ext cx="437409" cy="228600"/>
          </a:xfrm>
          <a:prstGeom prst="rightArrow">
            <a:avLst>
              <a:gd fmla="val 50000" name="adj1"/>
              <a:gd fmla="val 50000" name="adj2"/>
            </a:avLst>
          </a:prstGeom>
          <a:noFill/>
          <a:ln cap="flat" cmpd="sng" w="12700">
            <a:solidFill>
              <a:srgbClr val="17365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" name="Google Shape;236;p11"/>
          <p:cNvSpPr/>
          <p:nvPr/>
        </p:nvSpPr>
        <p:spPr>
          <a:xfrm>
            <a:off x="4394520" y="2571750"/>
            <a:ext cx="406080" cy="228600"/>
          </a:xfrm>
          <a:prstGeom prst="rightArrow">
            <a:avLst>
              <a:gd fmla="val 50000" name="adj1"/>
              <a:gd fmla="val 50000" name="adj2"/>
            </a:avLst>
          </a:prstGeom>
          <a:noFill/>
          <a:ln cap="flat" cmpd="sng" w="12700">
            <a:solidFill>
              <a:srgbClr val="17365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Google Shape;237;p11"/>
          <p:cNvSpPr/>
          <p:nvPr/>
        </p:nvSpPr>
        <p:spPr>
          <a:xfrm>
            <a:off x="6650301" y="2571750"/>
            <a:ext cx="440796" cy="228600"/>
          </a:xfrm>
          <a:prstGeom prst="rightArrow">
            <a:avLst>
              <a:gd fmla="val 50000" name="adj1"/>
              <a:gd fmla="val 50000" name="adj2"/>
            </a:avLst>
          </a:prstGeom>
          <a:noFill/>
          <a:ln cap="flat" cmpd="sng" w="12700">
            <a:solidFill>
              <a:srgbClr val="17365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2"/>
          <p:cNvSpPr/>
          <p:nvPr/>
        </p:nvSpPr>
        <p:spPr>
          <a:xfrm>
            <a:off x="-228600" y="-19050"/>
            <a:ext cx="5295000" cy="603900"/>
          </a:xfrm>
          <a:prstGeom prst="parallelogram">
            <a:avLst>
              <a:gd fmla="val 25000" name="adj"/>
            </a:avLst>
          </a:prstGeom>
          <a:gradFill>
            <a:gsLst>
              <a:gs pos="0">
                <a:srgbClr val="0C294C"/>
              </a:gs>
              <a:gs pos="50000">
                <a:srgbClr val="133C6D"/>
              </a:gs>
              <a:gs pos="100000">
                <a:srgbClr val="174884">
                  <a:alpha val="0"/>
                </a:srgbClr>
              </a:gs>
            </a:gsLst>
            <a:lin ang="27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" name="Google Shape;243;p12"/>
          <p:cNvSpPr txBox="1"/>
          <p:nvPr/>
        </p:nvSpPr>
        <p:spPr>
          <a:xfrm>
            <a:off x="0" y="-19050"/>
            <a:ext cx="51150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Screenshots of Version 1.0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4" name="Google Shape;244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4800" y="819150"/>
            <a:ext cx="1808798" cy="401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14600" y="819150"/>
            <a:ext cx="1808798" cy="401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800600" y="819150"/>
            <a:ext cx="1808798" cy="401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1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010400" y="810260"/>
            <a:ext cx="1737140" cy="4019550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12"/>
          <p:cNvSpPr/>
          <p:nvPr/>
        </p:nvSpPr>
        <p:spPr>
          <a:xfrm>
            <a:off x="2113598" y="2571750"/>
            <a:ext cx="401002" cy="228600"/>
          </a:xfrm>
          <a:prstGeom prst="rightArrow">
            <a:avLst>
              <a:gd fmla="val 50000" name="adj1"/>
              <a:gd fmla="val 50000" name="adj2"/>
            </a:avLst>
          </a:prstGeom>
          <a:noFill/>
          <a:ln cap="flat" cmpd="sng" w="12700">
            <a:solidFill>
              <a:srgbClr val="17365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" name="Google Shape;249;p12"/>
          <p:cNvSpPr/>
          <p:nvPr/>
        </p:nvSpPr>
        <p:spPr>
          <a:xfrm>
            <a:off x="4323398" y="2571750"/>
            <a:ext cx="473286" cy="228600"/>
          </a:xfrm>
          <a:prstGeom prst="rightArrow">
            <a:avLst>
              <a:gd fmla="val 50000" name="adj1"/>
              <a:gd fmla="val 50000" name="adj2"/>
            </a:avLst>
          </a:prstGeom>
          <a:noFill/>
          <a:ln cap="flat" cmpd="sng" w="12700">
            <a:solidFill>
              <a:srgbClr val="17365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" name="Google Shape;250;p12"/>
          <p:cNvSpPr/>
          <p:nvPr/>
        </p:nvSpPr>
        <p:spPr>
          <a:xfrm>
            <a:off x="6615642" y="2571750"/>
            <a:ext cx="440796" cy="228600"/>
          </a:xfrm>
          <a:prstGeom prst="rightArrow">
            <a:avLst>
              <a:gd fmla="val 50000" name="adj1"/>
              <a:gd fmla="val 50000" name="adj2"/>
            </a:avLst>
          </a:prstGeom>
          <a:noFill/>
          <a:ln cap="flat" cmpd="sng" w="12700">
            <a:solidFill>
              <a:srgbClr val="17365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13"/>
          <p:cNvSpPr/>
          <p:nvPr/>
        </p:nvSpPr>
        <p:spPr>
          <a:xfrm>
            <a:off x="-228600" y="-19050"/>
            <a:ext cx="5371500" cy="603900"/>
          </a:xfrm>
          <a:prstGeom prst="parallelogram">
            <a:avLst>
              <a:gd fmla="val 25000" name="adj"/>
            </a:avLst>
          </a:prstGeom>
          <a:gradFill>
            <a:gsLst>
              <a:gs pos="0">
                <a:srgbClr val="0C294C"/>
              </a:gs>
              <a:gs pos="50000">
                <a:srgbClr val="133C6D"/>
              </a:gs>
              <a:gs pos="100000">
                <a:srgbClr val="174884">
                  <a:alpha val="0"/>
                </a:srgbClr>
              </a:gs>
            </a:gsLst>
            <a:lin ang="27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" name="Google Shape;256;p13"/>
          <p:cNvSpPr txBox="1"/>
          <p:nvPr/>
        </p:nvSpPr>
        <p:spPr>
          <a:xfrm>
            <a:off x="0" y="-19050"/>
            <a:ext cx="51429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Screenshots of Version 1.0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1000" y="819150"/>
            <a:ext cx="1828800" cy="4063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43716" y="815336"/>
            <a:ext cx="1828800" cy="4063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851611" y="815336"/>
            <a:ext cx="1828800" cy="4063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13"/>
          <p:cNvPicPr preferRelativeResize="0"/>
          <p:nvPr/>
        </p:nvPicPr>
        <p:blipFill rotWithShape="1">
          <a:blip r:embed="rId6">
            <a:alphaModFix/>
          </a:blip>
          <a:srcRect b="0" l="19" r="19" t="0"/>
          <a:stretch/>
        </p:blipFill>
        <p:spPr>
          <a:xfrm>
            <a:off x="7086600" y="815338"/>
            <a:ext cx="1828801" cy="4064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13"/>
          <p:cNvSpPr/>
          <p:nvPr/>
        </p:nvSpPr>
        <p:spPr>
          <a:xfrm>
            <a:off x="2208054" y="2571750"/>
            <a:ext cx="437409" cy="228600"/>
          </a:xfrm>
          <a:prstGeom prst="rightArrow">
            <a:avLst>
              <a:gd fmla="val 50000" name="adj1"/>
              <a:gd fmla="val 50000" name="adj2"/>
            </a:avLst>
          </a:prstGeom>
          <a:noFill/>
          <a:ln cap="flat" cmpd="sng" w="12700">
            <a:solidFill>
              <a:srgbClr val="17365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2" name="Google Shape;262;p13"/>
          <p:cNvSpPr/>
          <p:nvPr/>
        </p:nvSpPr>
        <p:spPr>
          <a:xfrm>
            <a:off x="4479182" y="2571750"/>
            <a:ext cx="427250" cy="228600"/>
          </a:xfrm>
          <a:prstGeom prst="rightArrow">
            <a:avLst>
              <a:gd fmla="val 50000" name="adj1"/>
              <a:gd fmla="val 50000" name="adj2"/>
            </a:avLst>
          </a:prstGeom>
          <a:noFill/>
          <a:ln cap="flat" cmpd="sng" w="12700">
            <a:solidFill>
              <a:srgbClr val="17365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3" name="Google Shape;263;p13"/>
          <p:cNvSpPr/>
          <p:nvPr/>
        </p:nvSpPr>
        <p:spPr>
          <a:xfrm>
            <a:off x="6618710" y="2571750"/>
            <a:ext cx="440796" cy="228600"/>
          </a:xfrm>
          <a:prstGeom prst="rightArrow">
            <a:avLst>
              <a:gd fmla="val 50000" name="adj1"/>
              <a:gd fmla="val 50000" name="adj2"/>
            </a:avLst>
          </a:prstGeom>
          <a:noFill/>
          <a:ln cap="flat" cmpd="sng" w="12700">
            <a:solidFill>
              <a:srgbClr val="17365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4"/>
          <p:cNvSpPr/>
          <p:nvPr/>
        </p:nvSpPr>
        <p:spPr>
          <a:xfrm>
            <a:off x="-228600" y="-19050"/>
            <a:ext cx="6735600" cy="609600"/>
          </a:xfrm>
          <a:prstGeom prst="parallelogram">
            <a:avLst>
              <a:gd fmla="val 25000" name="adj"/>
            </a:avLst>
          </a:prstGeom>
          <a:gradFill>
            <a:gsLst>
              <a:gs pos="0">
                <a:srgbClr val="2A4F80"/>
              </a:gs>
              <a:gs pos="84000">
                <a:srgbClr val="3C74BA"/>
              </a:gs>
              <a:gs pos="100000">
                <a:srgbClr val="498ADE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9" name="Google Shape;269;p14"/>
          <p:cNvSpPr/>
          <p:nvPr/>
        </p:nvSpPr>
        <p:spPr>
          <a:xfrm>
            <a:off x="-152400" y="819150"/>
            <a:ext cx="7064586" cy="533400"/>
          </a:xfrm>
          <a:prstGeom prst="parallelogram">
            <a:avLst>
              <a:gd fmla="val 25000" name="adj"/>
            </a:avLst>
          </a:prstGeom>
          <a:gradFill>
            <a:gsLst>
              <a:gs pos="0">
                <a:srgbClr val="0A1E38"/>
              </a:gs>
              <a:gs pos="25000">
                <a:srgbClr val="0E2C51"/>
              </a:gs>
              <a:gs pos="100000">
                <a:srgbClr val="113562">
                  <a:alpha val="50588"/>
                </a:srgbClr>
              </a:gs>
            </a:gsLst>
            <a:lin ang="10800000" scaled="0"/>
          </a:gra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0" name="Google Shape;270;p14"/>
          <p:cNvSpPr/>
          <p:nvPr/>
        </p:nvSpPr>
        <p:spPr>
          <a:xfrm>
            <a:off x="-152400" y="1617981"/>
            <a:ext cx="4114800" cy="533400"/>
          </a:xfrm>
          <a:prstGeom prst="parallelogram">
            <a:avLst>
              <a:gd fmla="val 25000" name="adj"/>
            </a:avLst>
          </a:prstGeom>
          <a:gradFill>
            <a:gsLst>
              <a:gs pos="0">
                <a:srgbClr val="0A1E38"/>
              </a:gs>
              <a:gs pos="25000">
                <a:srgbClr val="0E2C51"/>
              </a:gs>
              <a:gs pos="100000">
                <a:srgbClr val="113562">
                  <a:alpha val="50588"/>
                </a:srgbClr>
              </a:gs>
            </a:gsLst>
            <a:lin ang="10800000" scaled="0"/>
          </a:gra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1" name="Google Shape;271;p14"/>
          <p:cNvSpPr txBox="1"/>
          <p:nvPr/>
        </p:nvSpPr>
        <p:spPr>
          <a:xfrm>
            <a:off x="152400" y="0"/>
            <a:ext cx="72942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n-US" sz="4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</a:t>
            </a:r>
            <a:r>
              <a:rPr lang="en-US" sz="4000">
                <a:solidFill>
                  <a:schemeClr val="lt1"/>
                </a:solidFill>
              </a:rPr>
              <a:t>FERENCE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14"/>
          <p:cNvSpPr/>
          <p:nvPr/>
        </p:nvSpPr>
        <p:spPr>
          <a:xfrm>
            <a:off x="-152400" y="2305050"/>
            <a:ext cx="4229100" cy="533400"/>
          </a:xfrm>
          <a:prstGeom prst="parallelogram">
            <a:avLst>
              <a:gd fmla="val 25000" name="adj"/>
            </a:avLst>
          </a:prstGeom>
          <a:gradFill>
            <a:gsLst>
              <a:gs pos="0">
                <a:srgbClr val="0A1E38"/>
              </a:gs>
              <a:gs pos="25000">
                <a:srgbClr val="0E2C51"/>
              </a:gs>
              <a:gs pos="100000">
                <a:srgbClr val="113562">
                  <a:alpha val="50588"/>
                </a:srgbClr>
              </a:gs>
            </a:gsLst>
            <a:lin ang="10800000" scaled="0"/>
          </a:gra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" name="Google Shape;273;p14"/>
          <p:cNvSpPr txBox="1"/>
          <p:nvPr/>
        </p:nvSpPr>
        <p:spPr>
          <a:xfrm>
            <a:off x="-54188" y="904785"/>
            <a:ext cx="7064587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Documentation on Android app development by Google.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14"/>
          <p:cNvSpPr/>
          <p:nvPr/>
        </p:nvSpPr>
        <p:spPr>
          <a:xfrm>
            <a:off x="-165100" y="3071709"/>
            <a:ext cx="4419600" cy="533400"/>
          </a:xfrm>
          <a:prstGeom prst="parallelogram">
            <a:avLst>
              <a:gd fmla="val 25000" name="adj"/>
            </a:avLst>
          </a:prstGeom>
          <a:gradFill>
            <a:gsLst>
              <a:gs pos="0">
                <a:srgbClr val="0A1E38"/>
              </a:gs>
              <a:gs pos="25000">
                <a:srgbClr val="0E2C51"/>
              </a:gs>
              <a:gs pos="100000">
                <a:srgbClr val="113562">
                  <a:alpha val="50588"/>
                </a:srgbClr>
              </a:gs>
            </a:gsLst>
            <a:lin ang="10800000" scaled="0"/>
          </a:gra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Google Shape;275;p14"/>
          <p:cNvSpPr txBox="1"/>
          <p:nvPr/>
        </p:nvSpPr>
        <p:spPr>
          <a:xfrm>
            <a:off x="-54188" y="1675071"/>
            <a:ext cx="3771900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Java tutorials by Tutorials point.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14"/>
          <p:cNvSpPr txBox="1"/>
          <p:nvPr/>
        </p:nvSpPr>
        <p:spPr>
          <a:xfrm>
            <a:off x="-54188" y="2354280"/>
            <a:ext cx="4381500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Android tutorials by Tutorials point.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14"/>
          <p:cNvSpPr txBox="1"/>
          <p:nvPr/>
        </p:nvSpPr>
        <p:spPr>
          <a:xfrm>
            <a:off x="114300" y="3141981"/>
            <a:ext cx="4152900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Error Solutions from Stackoverflow.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14"/>
          <p:cNvSpPr/>
          <p:nvPr/>
        </p:nvSpPr>
        <p:spPr>
          <a:xfrm>
            <a:off x="-222676" y="3807888"/>
            <a:ext cx="6013876" cy="533400"/>
          </a:xfrm>
          <a:prstGeom prst="parallelogram">
            <a:avLst>
              <a:gd fmla="val 25000" name="adj"/>
            </a:avLst>
          </a:prstGeom>
          <a:gradFill>
            <a:gsLst>
              <a:gs pos="0">
                <a:srgbClr val="0A1E38"/>
              </a:gs>
              <a:gs pos="25000">
                <a:srgbClr val="0E2C51"/>
              </a:gs>
              <a:gs pos="100000">
                <a:srgbClr val="113562">
                  <a:alpha val="50588"/>
                </a:srgbClr>
              </a:gs>
            </a:gsLst>
            <a:lin ang="10800000" scaled="0"/>
          </a:gra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9" name="Google Shape;279;p14"/>
          <p:cNvSpPr txBox="1"/>
          <p:nvPr/>
        </p:nvSpPr>
        <p:spPr>
          <a:xfrm>
            <a:off x="56724" y="3878160"/>
            <a:ext cx="5886876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Professional Android 4 Application Development.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14"/>
          <p:cNvSpPr/>
          <p:nvPr/>
        </p:nvSpPr>
        <p:spPr>
          <a:xfrm>
            <a:off x="-165100" y="4496354"/>
            <a:ext cx="6013876" cy="533400"/>
          </a:xfrm>
          <a:prstGeom prst="parallelogram">
            <a:avLst>
              <a:gd fmla="val 25000" name="adj"/>
            </a:avLst>
          </a:prstGeom>
          <a:gradFill>
            <a:gsLst>
              <a:gs pos="0">
                <a:srgbClr val="0A1E38"/>
              </a:gs>
              <a:gs pos="25000">
                <a:srgbClr val="0E2C51"/>
              </a:gs>
              <a:gs pos="100000">
                <a:srgbClr val="113562">
                  <a:alpha val="50588"/>
                </a:srgbClr>
              </a:gs>
            </a:gsLst>
            <a:lin ang="10800000" scaled="0"/>
          </a:gra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" name="Google Shape;281;p14"/>
          <p:cNvSpPr txBox="1"/>
          <p:nvPr/>
        </p:nvSpPr>
        <p:spPr>
          <a:xfrm>
            <a:off x="114300" y="4566626"/>
            <a:ext cx="5886876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Beginning Android Application Development.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oogle Shape;286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15"/>
          <p:cNvSpPr/>
          <p:nvPr/>
        </p:nvSpPr>
        <p:spPr>
          <a:xfrm flipH="1">
            <a:off x="-609600" y="209550"/>
            <a:ext cx="4953000" cy="1219200"/>
          </a:xfrm>
          <a:prstGeom prst="parallelogram">
            <a:avLst>
              <a:gd fmla="val 25000" name="adj"/>
            </a:avLst>
          </a:prstGeom>
          <a:gradFill>
            <a:gsLst>
              <a:gs pos="0">
                <a:srgbClr val="006C2D"/>
              </a:gs>
              <a:gs pos="37000">
                <a:srgbClr val="006C2D"/>
              </a:gs>
              <a:gs pos="68000">
                <a:srgbClr val="009E40"/>
              </a:gs>
              <a:gs pos="100000">
                <a:srgbClr val="00BD4E">
                  <a:alpha val="0"/>
                </a:srgbClr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Google Shape;288;p15"/>
          <p:cNvSpPr txBox="1"/>
          <p:nvPr/>
        </p:nvSpPr>
        <p:spPr>
          <a:xfrm>
            <a:off x="0" y="438150"/>
            <a:ext cx="43842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en-US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THANK YOU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" name="Google Shape;289;p15"/>
          <p:cNvSpPr/>
          <p:nvPr/>
        </p:nvSpPr>
        <p:spPr>
          <a:xfrm>
            <a:off x="4579883" y="3227479"/>
            <a:ext cx="4953000" cy="1219200"/>
          </a:xfrm>
          <a:prstGeom prst="parallelogram">
            <a:avLst>
              <a:gd fmla="val 25000" name="adj"/>
            </a:avLst>
          </a:prstGeom>
          <a:gradFill>
            <a:gsLst>
              <a:gs pos="0">
                <a:srgbClr val="0A1E38"/>
              </a:gs>
              <a:gs pos="2000">
                <a:srgbClr val="0A1E38"/>
              </a:gs>
              <a:gs pos="56000">
                <a:srgbClr val="0E2C51">
                  <a:alpha val="98431"/>
                </a:srgbClr>
              </a:gs>
              <a:gs pos="100000">
                <a:srgbClr val="113562">
                  <a:alpha val="0"/>
                </a:srgbClr>
              </a:gs>
            </a:gsLst>
            <a:lin ang="81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" name="Google Shape;290;p15"/>
          <p:cNvSpPr txBox="1"/>
          <p:nvPr/>
        </p:nvSpPr>
        <p:spPr>
          <a:xfrm>
            <a:off x="5562600" y="3421581"/>
            <a:ext cx="3581400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en-US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SAVE WATER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101" y="0"/>
            <a:ext cx="9143998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2"/>
          <p:cNvSpPr/>
          <p:nvPr/>
        </p:nvSpPr>
        <p:spPr>
          <a:xfrm flipH="1">
            <a:off x="5181600" y="2038350"/>
            <a:ext cx="4724400" cy="2429136"/>
          </a:xfrm>
          <a:prstGeom prst="parallelogram">
            <a:avLst>
              <a:gd fmla="val 25000" name="adj"/>
            </a:avLst>
          </a:prstGeom>
          <a:gradFill>
            <a:gsLst>
              <a:gs pos="0">
                <a:srgbClr val="174E5D">
                  <a:alpha val="0"/>
                </a:srgbClr>
              </a:gs>
              <a:gs pos="15000">
                <a:srgbClr val="174E5D">
                  <a:alpha val="0"/>
                </a:srgbClr>
              </a:gs>
              <a:gs pos="30000">
                <a:srgbClr val="217287"/>
              </a:gs>
              <a:gs pos="100000">
                <a:srgbClr val="2989A2"/>
              </a:gs>
            </a:gsLst>
            <a:lin ang="8100000" scaled="0"/>
          </a:gradFill>
          <a:ln>
            <a:noFill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2"/>
          <p:cNvSpPr/>
          <p:nvPr/>
        </p:nvSpPr>
        <p:spPr>
          <a:xfrm flipH="1">
            <a:off x="-685800" y="2038350"/>
            <a:ext cx="5410200" cy="2438400"/>
          </a:xfrm>
          <a:prstGeom prst="parallelogram">
            <a:avLst>
              <a:gd fmla="val 25000" name="adj"/>
            </a:avLst>
          </a:prstGeom>
          <a:gradFill>
            <a:gsLst>
              <a:gs pos="0">
                <a:srgbClr val="0A1E38"/>
              </a:gs>
              <a:gs pos="1000">
                <a:srgbClr val="0A1E38"/>
              </a:gs>
              <a:gs pos="60000">
                <a:srgbClr val="113562">
                  <a:alpha val="23529"/>
                </a:srgbClr>
              </a:gs>
              <a:gs pos="100000">
                <a:srgbClr val="113562">
                  <a:alpha val="23529"/>
                </a:srgbClr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2" name="Google Shape;102;p2"/>
          <p:cNvPicPr preferRelativeResize="0"/>
          <p:nvPr/>
        </p:nvPicPr>
        <p:blipFill rotWithShape="1">
          <a:blip r:embed="rId4">
            <a:alphaModFix/>
          </a:blip>
          <a:srcRect b="12769" l="13191" r="20528" t="2857"/>
          <a:stretch/>
        </p:blipFill>
        <p:spPr>
          <a:xfrm>
            <a:off x="5334000" y="0"/>
            <a:ext cx="3616946" cy="5102889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pic>
      <p:sp>
        <p:nvSpPr>
          <p:cNvPr id="103" name="Google Shape;103;p2"/>
          <p:cNvSpPr txBox="1"/>
          <p:nvPr/>
        </p:nvSpPr>
        <p:spPr>
          <a:xfrm>
            <a:off x="1447800" y="2475140"/>
            <a:ext cx="2295236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en-US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OUR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"/>
          <p:cNvSpPr txBox="1"/>
          <p:nvPr/>
        </p:nvSpPr>
        <p:spPr>
          <a:xfrm>
            <a:off x="1447800" y="3340953"/>
            <a:ext cx="2295236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en-US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TOPIC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2"/>
          <p:cNvSpPr/>
          <p:nvPr/>
        </p:nvSpPr>
        <p:spPr>
          <a:xfrm>
            <a:off x="6477000" y="666750"/>
            <a:ext cx="1442695" cy="1380864"/>
          </a:xfrm>
          <a:prstGeom prst="ellipse">
            <a:avLst/>
          </a:prstGeom>
          <a:gradFill>
            <a:gsLst>
              <a:gs pos="0">
                <a:srgbClr val="939393"/>
              </a:gs>
              <a:gs pos="9000">
                <a:srgbClr val="D5D5D5"/>
              </a:gs>
              <a:gs pos="48000">
                <a:schemeClr val="lt1"/>
              </a:gs>
              <a:gs pos="100000">
                <a:schemeClr val="lt1"/>
              </a:gs>
            </a:gsLst>
            <a:path path="circle">
              <a:fillToRect r="100%" t="100%"/>
            </a:path>
            <a:tileRect b="-100%" l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6" name="Google Shape;106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648291" y="946317"/>
            <a:ext cx="1137749" cy="878682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2"/>
          <p:cNvSpPr txBox="1"/>
          <p:nvPr/>
        </p:nvSpPr>
        <p:spPr>
          <a:xfrm>
            <a:off x="5717400" y="2190913"/>
            <a:ext cx="34647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0" i="0" lang="en-US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SMART WATER SUPPLIER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3"/>
          <p:cNvSpPr/>
          <p:nvPr/>
        </p:nvSpPr>
        <p:spPr>
          <a:xfrm>
            <a:off x="-685800" y="-19050"/>
            <a:ext cx="4038600" cy="1661994"/>
          </a:xfrm>
          <a:prstGeom prst="parallelogram">
            <a:avLst>
              <a:gd fmla="val 25000" name="adj"/>
            </a:avLst>
          </a:prstGeom>
          <a:gradFill>
            <a:gsLst>
              <a:gs pos="0">
                <a:srgbClr val="006C2D"/>
              </a:gs>
              <a:gs pos="68000">
                <a:srgbClr val="009E40"/>
              </a:gs>
              <a:gs pos="100000">
                <a:srgbClr val="00BD4E">
                  <a:alpha val="0"/>
                </a:srgbClr>
              </a:gs>
            </a:gsLst>
            <a:lin ang="27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p3"/>
          <p:cNvSpPr txBox="1"/>
          <p:nvPr/>
        </p:nvSpPr>
        <p:spPr>
          <a:xfrm>
            <a:off x="-139825" y="133350"/>
            <a:ext cx="43308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en-US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NEED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3"/>
          <p:cNvSpPr txBox="1"/>
          <p:nvPr/>
        </p:nvSpPr>
        <p:spPr>
          <a:xfrm>
            <a:off x="1676400" y="133350"/>
            <a:ext cx="1560786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en-US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AND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3"/>
          <p:cNvSpPr/>
          <p:nvPr/>
        </p:nvSpPr>
        <p:spPr>
          <a:xfrm>
            <a:off x="5268150" y="307825"/>
            <a:ext cx="4141500" cy="631800"/>
          </a:xfrm>
          <a:prstGeom prst="parallelogram">
            <a:avLst>
              <a:gd fmla="val 25000" name="adj"/>
            </a:avLst>
          </a:prstGeom>
          <a:gradFill>
            <a:gsLst>
              <a:gs pos="0">
                <a:srgbClr val="9E1600"/>
              </a:gs>
              <a:gs pos="50000">
                <a:srgbClr val="E42000"/>
              </a:gs>
              <a:gs pos="100000">
                <a:srgbClr val="FF2700"/>
              </a:gs>
            </a:gsLst>
            <a:lin ang="27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p3"/>
          <p:cNvSpPr txBox="1"/>
          <p:nvPr/>
        </p:nvSpPr>
        <p:spPr>
          <a:xfrm>
            <a:off x="152400" y="895350"/>
            <a:ext cx="25614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en-US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SCOPE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3"/>
          <p:cNvSpPr/>
          <p:nvPr/>
        </p:nvSpPr>
        <p:spPr>
          <a:xfrm>
            <a:off x="5334000" y="2266950"/>
            <a:ext cx="3962400" cy="631686"/>
          </a:xfrm>
          <a:prstGeom prst="parallelogram">
            <a:avLst>
              <a:gd fmla="val 25000" name="adj"/>
            </a:avLst>
          </a:prstGeom>
          <a:gradFill>
            <a:gsLst>
              <a:gs pos="0">
                <a:srgbClr val="9E1600"/>
              </a:gs>
              <a:gs pos="50000">
                <a:srgbClr val="E42000"/>
              </a:gs>
              <a:gs pos="100000">
                <a:srgbClr val="FF2700"/>
              </a:gs>
            </a:gsLst>
            <a:lin ang="27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p3"/>
          <p:cNvSpPr txBox="1"/>
          <p:nvPr/>
        </p:nvSpPr>
        <p:spPr>
          <a:xfrm>
            <a:off x="5334000" y="285750"/>
            <a:ext cx="39624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n-US" sz="4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WATER CRISIS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3"/>
          <p:cNvSpPr txBox="1"/>
          <p:nvPr/>
        </p:nvSpPr>
        <p:spPr>
          <a:xfrm>
            <a:off x="5372100" y="2244750"/>
            <a:ext cx="40386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n-US" sz="4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NO PLATFORM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3"/>
          <p:cNvSpPr/>
          <p:nvPr/>
        </p:nvSpPr>
        <p:spPr>
          <a:xfrm>
            <a:off x="5486400" y="1276350"/>
            <a:ext cx="3810000" cy="631686"/>
          </a:xfrm>
          <a:prstGeom prst="parallelogram">
            <a:avLst>
              <a:gd fmla="val 25000" name="adj"/>
            </a:avLst>
          </a:prstGeom>
          <a:gradFill>
            <a:gsLst>
              <a:gs pos="0">
                <a:srgbClr val="9E1600"/>
              </a:gs>
              <a:gs pos="50000">
                <a:srgbClr val="E42000"/>
              </a:gs>
              <a:gs pos="100000">
                <a:srgbClr val="FF2700"/>
              </a:gs>
            </a:gsLst>
            <a:lin ang="27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p3"/>
          <p:cNvSpPr txBox="1"/>
          <p:nvPr/>
        </p:nvSpPr>
        <p:spPr>
          <a:xfrm>
            <a:off x="5562600" y="1276350"/>
            <a:ext cx="39624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n-US" sz="4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NO  NOTIFIER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31914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4"/>
          <p:cNvSpPr/>
          <p:nvPr/>
        </p:nvSpPr>
        <p:spPr>
          <a:xfrm>
            <a:off x="-228600" y="-19050"/>
            <a:ext cx="2971800" cy="769441"/>
          </a:xfrm>
          <a:prstGeom prst="parallelogram">
            <a:avLst>
              <a:gd fmla="val 25000" name="adj"/>
            </a:avLst>
          </a:prstGeom>
          <a:gradFill>
            <a:gsLst>
              <a:gs pos="0">
                <a:srgbClr val="0C294C"/>
              </a:gs>
              <a:gs pos="50000">
                <a:srgbClr val="133C6D"/>
              </a:gs>
              <a:gs pos="100000">
                <a:srgbClr val="174884">
                  <a:alpha val="0"/>
                </a:srgbClr>
              </a:gs>
            </a:gsLst>
            <a:lin ang="27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4"/>
          <p:cNvSpPr txBox="1"/>
          <p:nvPr/>
        </p:nvSpPr>
        <p:spPr>
          <a:xfrm>
            <a:off x="152400" y="-19050"/>
            <a:ext cx="2590800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0" i="0" lang="en-US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MODULES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4"/>
          <p:cNvSpPr/>
          <p:nvPr/>
        </p:nvSpPr>
        <p:spPr>
          <a:xfrm>
            <a:off x="-228600" y="2571750"/>
            <a:ext cx="3200400" cy="638889"/>
          </a:xfrm>
          <a:prstGeom prst="parallelogram">
            <a:avLst>
              <a:gd fmla="val 25000" name="adj"/>
            </a:avLst>
          </a:prstGeom>
          <a:gradFill>
            <a:gsLst>
              <a:gs pos="0">
                <a:srgbClr val="0C294C"/>
              </a:gs>
              <a:gs pos="50000">
                <a:srgbClr val="133C6D"/>
              </a:gs>
              <a:gs pos="100000">
                <a:srgbClr val="174884">
                  <a:alpha val="0"/>
                </a:srgbClr>
              </a:gs>
            </a:gsLst>
            <a:lin ang="27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4"/>
          <p:cNvSpPr/>
          <p:nvPr/>
        </p:nvSpPr>
        <p:spPr>
          <a:xfrm>
            <a:off x="-228600" y="4302275"/>
            <a:ext cx="5638800" cy="584700"/>
          </a:xfrm>
          <a:prstGeom prst="parallelogram">
            <a:avLst>
              <a:gd fmla="val 25000" name="adj"/>
            </a:avLst>
          </a:prstGeom>
          <a:gradFill>
            <a:gsLst>
              <a:gs pos="0">
                <a:srgbClr val="0C294C"/>
              </a:gs>
              <a:gs pos="50000">
                <a:srgbClr val="133C6D"/>
              </a:gs>
              <a:gs pos="100000">
                <a:srgbClr val="174884">
                  <a:alpha val="0"/>
                </a:srgbClr>
              </a:gs>
            </a:gsLst>
            <a:lin ang="27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4"/>
          <p:cNvSpPr txBox="1"/>
          <p:nvPr/>
        </p:nvSpPr>
        <p:spPr>
          <a:xfrm>
            <a:off x="0" y="2625864"/>
            <a:ext cx="4148959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NEWS SECTION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4"/>
          <p:cNvSpPr/>
          <p:nvPr/>
        </p:nvSpPr>
        <p:spPr>
          <a:xfrm flipH="1">
            <a:off x="4724400" y="1733550"/>
            <a:ext cx="4648200" cy="584700"/>
          </a:xfrm>
          <a:prstGeom prst="parallelogram">
            <a:avLst>
              <a:gd fmla="val 25000" name="adj"/>
            </a:avLst>
          </a:prstGeom>
          <a:gradFill>
            <a:gsLst>
              <a:gs pos="0">
                <a:srgbClr val="0C294C"/>
              </a:gs>
              <a:gs pos="50000">
                <a:srgbClr val="133C6D"/>
              </a:gs>
              <a:gs pos="100000">
                <a:srgbClr val="174884">
                  <a:alpha val="0"/>
                </a:srgbClr>
              </a:gs>
            </a:gsLst>
            <a:lin ang="27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p4"/>
          <p:cNvSpPr/>
          <p:nvPr/>
        </p:nvSpPr>
        <p:spPr>
          <a:xfrm flipH="1">
            <a:off x="5598600" y="961100"/>
            <a:ext cx="3774000" cy="549900"/>
          </a:xfrm>
          <a:prstGeom prst="parallelogram">
            <a:avLst>
              <a:gd fmla="val 25000" name="adj"/>
            </a:avLst>
          </a:prstGeom>
          <a:gradFill>
            <a:gsLst>
              <a:gs pos="0">
                <a:srgbClr val="0C294C"/>
              </a:gs>
              <a:gs pos="50000">
                <a:srgbClr val="133C6D"/>
              </a:gs>
              <a:gs pos="100000">
                <a:srgbClr val="174884">
                  <a:alpha val="0"/>
                </a:srgbClr>
              </a:gs>
            </a:gsLst>
            <a:lin ang="27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4"/>
          <p:cNvSpPr txBox="1"/>
          <p:nvPr/>
        </p:nvSpPr>
        <p:spPr>
          <a:xfrm>
            <a:off x="4766150" y="1721400"/>
            <a:ext cx="49686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USER REGISTRATION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4"/>
          <p:cNvSpPr/>
          <p:nvPr/>
        </p:nvSpPr>
        <p:spPr>
          <a:xfrm flipH="1">
            <a:off x="4906200" y="2571750"/>
            <a:ext cx="4466400" cy="639000"/>
          </a:xfrm>
          <a:prstGeom prst="parallelogram">
            <a:avLst>
              <a:gd fmla="val 25000" name="adj"/>
            </a:avLst>
          </a:prstGeom>
          <a:gradFill>
            <a:gsLst>
              <a:gs pos="0">
                <a:srgbClr val="0C294C"/>
              </a:gs>
              <a:gs pos="50000">
                <a:srgbClr val="133C6D"/>
              </a:gs>
              <a:gs pos="100000">
                <a:srgbClr val="174884">
                  <a:alpha val="0"/>
                </a:srgbClr>
              </a:gs>
            </a:gsLst>
            <a:lin ang="27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4"/>
          <p:cNvSpPr txBox="1"/>
          <p:nvPr/>
        </p:nvSpPr>
        <p:spPr>
          <a:xfrm>
            <a:off x="4968225" y="2592825"/>
            <a:ext cx="46482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EDIT USER PROFILE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4"/>
          <p:cNvSpPr/>
          <p:nvPr/>
        </p:nvSpPr>
        <p:spPr>
          <a:xfrm>
            <a:off x="-228600" y="961095"/>
            <a:ext cx="3657600" cy="549808"/>
          </a:xfrm>
          <a:prstGeom prst="parallelogram">
            <a:avLst>
              <a:gd fmla="val 25000" name="adj"/>
            </a:avLst>
          </a:prstGeom>
          <a:gradFill>
            <a:gsLst>
              <a:gs pos="0">
                <a:srgbClr val="0C294C"/>
              </a:gs>
              <a:gs pos="50000">
                <a:srgbClr val="133C6D"/>
              </a:gs>
              <a:gs pos="100000">
                <a:srgbClr val="174884">
                  <a:alpha val="0"/>
                </a:srgbClr>
              </a:gs>
            </a:gsLst>
            <a:lin ang="27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p4"/>
          <p:cNvSpPr/>
          <p:nvPr/>
        </p:nvSpPr>
        <p:spPr>
          <a:xfrm>
            <a:off x="-228600" y="1811238"/>
            <a:ext cx="4038600" cy="584775"/>
          </a:xfrm>
          <a:prstGeom prst="parallelogram">
            <a:avLst>
              <a:gd fmla="val 25000" name="adj"/>
            </a:avLst>
          </a:prstGeom>
          <a:gradFill>
            <a:gsLst>
              <a:gs pos="0">
                <a:srgbClr val="0C294C"/>
              </a:gs>
              <a:gs pos="50000">
                <a:srgbClr val="133C6D"/>
              </a:gs>
              <a:gs pos="100000">
                <a:srgbClr val="174884">
                  <a:alpha val="0"/>
                </a:srgbClr>
              </a:gs>
            </a:gsLst>
            <a:lin ang="27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4"/>
          <p:cNvSpPr/>
          <p:nvPr/>
        </p:nvSpPr>
        <p:spPr>
          <a:xfrm>
            <a:off x="-228600" y="3409950"/>
            <a:ext cx="4377559" cy="638889"/>
          </a:xfrm>
          <a:prstGeom prst="parallelogram">
            <a:avLst>
              <a:gd fmla="val 25000" name="adj"/>
            </a:avLst>
          </a:prstGeom>
          <a:gradFill>
            <a:gsLst>
              <a:gs pos="0">
                <a:srgbClr val="0C294C"/>
              </a:gs>
              <a:gs pos="50000">
                <a:srgbClr val="133C6D"/>
              </a:gs>
              <a:gs pos="100000">
                <a:srgbClr val="174884">
                  <a:alpha val="0"/>
                </a:srgbClr>
              </a:gs>
            </a:gsLst>
            <a:lin ang="27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4"/>
          <p:cNvSpPr txBox="1"/>
          <p:nvPr/>
        </p:nvSpPr>
        <p:spPr>
          <a:xfrm>
            <a:off x="0" y="961095"/>
            <a:ext cx="4724400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ONLINE BOOKING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4"/>
          <p:cNvSpPr txBox="1"/>
          <p:nvPr/>
        </p:nvSpPr>
        <p:spPr>
          <a:xfrm>
            <a:off x="-108373" y="1844741"/>
            <a:ext cx="4148959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SUPPLIER DETAILS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4"/>
          <p:cNvSpPr txBox="1"/>
          <p:nvPr/>
        </p:nvSpPr>
        <p:spPr>
          <a:xfrm>
            <a:off x="-1" y="3476007"/>
            <a:ext cx="4148959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ORDER COMPLAINT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4"/>
          <p:cNvSpPr txBox="1"/>
          <p:nvPr/>
        </p:nvSpPr>
        <p:spPr>
          <a:xfrm>
            <a:off x="-127000" y="4302450"/>
            <a:ext cx="53187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APP FEEDBACK &amp; RATING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4"/>
          <p:cNvSpPr txBox="1"/>
          <p:nvPr/>
        </p:nvSpPr>
        <p:spPr>
          <a:xfrm>
            <a:off x="5715000" y="988800"/>
            <a:ext cx="34860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FAQ &amp; POLICIES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4"/>
          <p:cNvSpPr/>
          <p:nvPr/>
        </p:nvSpPr>
        <p:spPr>
          <a:xfrm flipH="1">
            <a:off x="5811000" y="3476000"/>
            <a:ext cx="3714000" cy="1077300"/>
          </a:xfrm>
          <a:prstGeom prst="parallelogram">
            <a:avLst>
              <a:gd fmla="val 25000" name="adj"/>
            </a:avLst>
          </a:prstGeom>
          <a:gradFill>
            <a:gsLst>
              <a:gs pos="0">
                <a:srgbClr val="0C294C"/>
              </a:gs>
              <a:gs pos="50000">
                <a:srgbClr val="133C6D"/>
              </a:gs>
              <a:gs pos="100000">
                <a:srgbClr val="174884">
                  <a:alpha val="0"/>
                </a:srgbClr>
              </a:gs>
            </a:gsLst>
            <a:lin ang="27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4"/>
          <p:cNvSpPr txBox="1"/>
          <p:nvPr/>
        </p:nvSpPr>
        <p:spPr>
          <a:xfrm>
            <a:off x="6309128" y="3464250"/>
            <a:ext cx="31632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ABOUT US &amp; CONTACT US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4"/>
          <p:cNvSpPr/>
          <p:nvPr/>
        </p:nvSpPr>
        <p:spPr>
          <a:xfrm flipH="1">
            <a:off x="5484300" y="145925"/>
            <a:ext cx="3774000" cy="549900"/>
          </a:xfrm>
          <a:prstGeom prst="parallelogram">
            <a:avLst>
              <a:gd fmla="val 25000" name="adj"/>
            </a:avLst>
          </a:prstGeom>
          <a:gradFill>
            <a:gsLst>
              <a:gs pos="0">
                <a:srgbClr val="0C294C"/>
              </a:gs>
              <a:gs pos="50000">
                <a:srgbClr val="133C6D"/>
              </a:gs>
              <a:gs pos="100000">
                <a:srgbClr val="174884">
                  <a:alpha val="0"/>
                </a:srgbClr>
              </a:gs>
            </a:gsLst>
            <a:lin ang="27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4"/>
          <p:cNvSpPr txBox="1"/>
          <p:nvPr/>
        </p:nvSpPr>
        <p:spPr>
          <a:xfrm>
            <a:off x="5476800" y="128375"/>
            <a:ext cx="39624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CRISIS MARKING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5"/>
          <p:cNvSpPr/>
          <p:nvPr/>
        </p:nvSpPr>
        <p:spPr>
          <a:xfrm>
            <a:off x="-228600" y="-19050"/>
            <a:ext cx="5162700" cy="769500"/>
          </a:xfrm>
          <a:prstGeom prst="parallelogram">
            <a:avLst>
              <a:gd fmla="val 25000" name="adj"/>
            </a:avLst>
          </a:prstGeom>
          <a:gradFill>
            <a:gsLst>
              <a:gs pos="0">
                <a:srgbClr val="0C294C"/>
              </a:gs>
              <a:gs pos="50000">
                <a:srgbClr val="133C6D"/>
              </a:gs>
              <a:gs pos="100000">
                <a:srgbClr val="174884">
                  <a:alpha val="0"/>
                </a:srgbClr>
              </a:gs>
            </a:gsLst>
            <a:lin ang="27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5"/>
          <p:cNvSpPr txBox="1"/>
          <p:nvPr/>
        </p:nvSpPr>
        <p:spPr>
          <a:xfrm>
            <a:off x="0" y="-19050"/>
            <a:ext cx="49341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0" i="0" lang="en-US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REQUIREMENTS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7" name="Google Shape;157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76200" y="1535430"/>
            <a:ext cx="4648200" cy="2788920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sp>
        <p:nvSpPr>
          <p:cNvPr id="158" name="Google Shape;158;p5"/>
          <p:cNvSpPr/>
          <p:nvPr/>
        </p:nvSpPr>
        <p:spPr>
          <a:xfrm>
            <a:off x="533400" y="1809750"/>
            <a:ext cx="3429000" cy="20574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9" name="Google Shape;159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75460" y="2310384"/>
            <a:ext cx="1043940" cy="1043940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sp>
        <p:nvSpPr>
          <p:cNvPr id="160" name="Google Shape;160;p5"/>
          <p:cNvSpPr/>
          <p:nvPr/>
        </p:nvSpPr>
        <p:spPr>
          <a:xfrm>
            <a:off x="6096000" y="750391"/>
            <a:ext cx="2133600" cy="3954959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1" name="Google Shape;161;p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5800" y="2310384"/>
            <a:ext cx="990600" cy="99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529026" y="608076"/>
            <a:ext cx="3157774" cy="43952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5"/>
          <p:cNvPicPr preferRelativeResize="0"/>
          <p:nvPr/>
        </p:nvPicPr>
        <p:blipFill rotWithShape="1">
          <a:blip r:embed="rId8">
            <a:alphaModFix/>
          </a:blip>
          <a:srcRect b="3333" l="30833" r="30805" t="1748"/>
          <a:stretch/>
        </p:blipFill>
        <p:spPr>
          <a:xfrm>
            <a:off x="6806309" y="2047830"/>
            <a:ext cx="712982" cy="88206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Java Icon Png #245863 - Free Icons Library" id="164" name="Google Shape;164;p5"/>
          <p:cNvPicPr preferRelativeResize="0"/>
          <p:nvPr/>
        </p:nvPicPr>
        <p:blipFill rotWithShape="1">
          <a:blip r:embed="rId9">
            <a:alphaModFix/>
          </a:blip>
          <a:srcRect b="6756" l="25970" r="26832" t="6756"/>
          <a:stretch/>
        </p:blipFill>
        <p:spPr>
          <a:xfrm>
            <a:off x="3069521" y="2157983"/>
            <a:ext cx="706905" cy="1295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6"/>
          <p:cNvSpPr/>
          <p:nvPr/>
        </p:nvSpPr>
        <p:spPr>
          <a:xfrm>
            <a:off x="-228600" y="-19050"/>
            <a:ext cx="3124200" cy="603825"/>
          </a:xfrm>
          <a:prstGeom prst="parallelogram">
            <a:avLst>
              <a:gd fmla="val 25000" name="adj"/>
            </a:avLst>
          </a:prstGeom>
          <a:gradFill>
            <a:gsLst>
              <a:gs pos="0">
                <a:srgbClr val="0C294C"/>
              </a:gs>
              <a:gs pos="50000">
                <a:srgbClr val="133C6D"/>
              </a:gs>
              <a:gs pos="100000">
                <a:srgbClr val="174884">
                  <a:alpha val="0"/>
                </a:srgbClr>
              </a:gs>
            </a:gsLst>
            <a:lin ang="27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p6"/>
          <p:cNvSpPr txBox="1"/>
          <p:nvPr/>
        </p:nvSpPr>
        <p:spPr>
          <a:xfrm>
            <a:off x="0" y="-19050"/>
            <a:ext cx="3657600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Flow Diagram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2" name="Google Shape;172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48000" y="-19050"/>
            <a:ext cx="5638800" cy="51653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7"/>
          <p:cNvSpPr/>
          <p:nvPr/>
        </p:nvSpPr>
        <p:spPr>
          <a:xfrm>
            <a:off x="-228600" y="-19050"/>
            <a:ext cx="5434200" cy="603900"/>
          </a:xfrm>
          <a:prstGeom prst="parallelogram">
            <a:avLst>
              <a:gd fmla="val 25000" name="adj"/>
            </a:avLst>
          </a:prstGeom>
          <a:gradFill>
            <a:gsLst>
              <a:gs pos="0">
                <a:srgbClr val="0C294C"/>
              </a:gs>
              <a:gs pos="50000">
                <a:srgbClr val="133C6D"/>
              </a:gs>
              <a:gs pos="100000">
                <a:srgbClr val="174884">
                  <a:alpha val="0"/>
                </a:srgbClr>
              </a:gs>
            </a:gsLst>
            <a:lin ang="27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7"/>
          <p:cNvSpPr txBox="1"/>
          <p:nvPr/>
        </p:nvSpPr>
        <p:spPr>
          <a:xfrm>
            <a:off x="0" y="-19050"/>
            <a:ext cx="50523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Screenshots of Version 1.0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9" name="Google Shape;179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17986" y="880533"/>
            <a:ext cx="1808798" cy="401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64193" y="880533"/>
            <a:ext cx="1808798" cy="401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010400" y="895350"/>
            <a:ext cx="1808798" cy="401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68393" y="880533"/>
            <a:ext cx="1808798" cy="4019550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7"/>
          <p:cNvSpPr/>
          <p:nvPr/>
        </p:nvSpPr>
        <p:spPr>
          <a:xfrm>
            <a:off x="2077191" y="2571750"/>
            <a:ext cx="437409" cy="228600"/>
          </a:xfrm>
          <a:prstGeom prst="rightArrow">
            <a:avLst>
              <a:gd fmla="val 50000" name="adj1"/>
              <a:gd fmla="val 50000" name="adj2"/>
            </a:avLst>
          </a:prstGeom>
          <a:noFill/>
          <a:ln cap="flat" cmpd="sng" w="12700">
            <a:solidFill>
              <a:srgbClr val="17365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7"/>
          <p:cNvSpPr/>
          <p:nvPr/>
        </p:nvSpPr>
        <p:spPr>
          <a:xfrm>
            <a:off x="4330170" y="2571750"/>
            <a:ext cx="427250" cy="228600"/>
          </a:xfrm>
          <a:prstGeom prst="rightArrow">
            <a:avLst>
              <a:gd fmla="val 50000" name="adj1"/>
              <a:gd fmla="val 50000" name="adj2"/>
            </a:avLst>
          </a:prstGeom>
          <a:noFill/>
          <a:ln cap="flat" cmpd="sng" w="12700">
            <a:solidFill>
              <a:srgbClr val="17365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Google Shape;185;p7"/>
          <p:cNvSpPr/>
          <p:nvPr/>
        </p:nvSpPr>
        <p:spPr>
          <a:xfrm>
            <a:off x="6579765" y="2601807"/>
            <a:ext cx="440796" cy="228600"/>
          </a:xfrm>
          <a:prstGeom prst="rightArrow">
            <a:avLst>
              <a:gd fmla="val 50000" name="adj1"/>
              <a:gd fmla="val 50000" name="adj2"/>
            </a:avLst>
          </a:prstGeom>
          <a:noFill/>
          <a:ln cap="flat" cmpd="sng" w="12700">
            <a:solidFill>
              <a:srgbClr val="17365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8"/>
          <p:cNvSpPr/>
          <p:nvPr/>
        </p:nvSpPr>
        <p:spPr>
          <a:xfrm>
            <a:off x="-228600" y="-19050"/>
            <a:ext cx="5364600" cy="603900"/>
          </a:xfrm>
          <a:prstGeom prst="parallelogram">
            <a:avLst>
              <a:gd fmla="val 25000" name="adj"/>
            </a:avLst>
          </a:prstGeom>
          <a:gradFill>
            <a:gsLst>
              <a:gs pos="0">
                <a:srgbClr val="0C294C"/>
              </a:gs>
              <a:gs pos="50000">
                <a:srgbClr val="133C6D"/>
              </a:gs>
              <a:gs pos="100000">
                <a:srgbClr val="174884">
                  <a:alpha val="0"/>
                </a:srgbClr>
              </a:gs>
            </a:gsLst>
            <a:lin ang="27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8"/>
          <p:cNvSpPr txBox="1"/>
          <p:nvPr/>
        </p:nvSpPr>
        <p:spPr>
          <a:xfrm>
            <a:off x="0" y="-19050"/>
            <a:ext cx="51360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Screenshots of Version 1.0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2" name="Google Shape;192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7543" y="895350"/>
            <a:ext cx="1808798" cy="401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33543" y="895350"/>
            <a:ext cx="1808798" cy="401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819543" y="895350"/>
            <a:ext cx="1808798" cy="401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086600" y="895350"/>
            <a:ext cx="1808798" cy="401955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8"/>
          <p:cNvSpPr/>
          <p:nvPr/>
        </p:nvSpPr>
        <p:spPr>
          <a:xfrm>
            <a:off x="2077191" y="2571750"/>
            <a:ext cx="437409" cy="228600"/>
          </a:xfrm>
          <a:prstGeom prst="rightArrow">
            <a:avLst>
              <a:gd fmla="val 50000" name="adj1"/>
              <a:gd fmla="val 50000" name="adj2"/>
            </a:avLst>
          </a:prstGeom>
          <a:noFill/>
          <a:ln cap="flat" cmpd="sng" w="12700">
            <a:solidFill>
              <a:srgbClr val="17365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Google Shape;197;p8"/>
          <p:cNvSpPr/>
          <p:nvPr/>
        </p:nvSpPr>
        <p:spPr>
          <a:xfrm>
            <a:off x="4369434" y="2571750"/>
            <a:ext cx="427250" cy="228600"/>
          </a:xfrm>
          <a:prstGeom prst="rightArrow">
            <a:avLst>
              <a:gd fmla="val 50000" name="adj1"/>
              <a:gd fmla="val 50000" name="adj2"/>
            </a:avLst>
          </a:prstGeom>
          <a:noFill/>
          <a:ln cap="flat" cmpd="sng" w="12700">
            <a:solidFill>
              <a:srgbClr val="17365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p8"/>
          <p:cNvSpPr/>
          <p:nvPr/>
        </p:nvSpPr>
        <p:spPr>
          <a:xfrm>
            <a:off x="6645804" y="2571750"/>
            <a:ext cx="440796" cy="228600"/>
          </a:xfrm>
          <a:prstGeom prst="rightArrow">
            <a:avLst>
              <a:gd fmla="val 50000" name="adj1"/>
              <a:gd fmla="val 50000" name="adj2"/>
            </a:avLst>
          </a:prstGeom>
          <a:noFill/>
          <a:ln cap="flat" cmpd="sng" w="12700">
            <a:solidFill>
              <a:srgbClr val="17365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9"/>
          <p:cNvSpPr/>
          <p:nvPr/>
        </p:nvSpPr>
        <p:spPr>
          <a:xfrm>
            <a:off x="-228600" y="-19050"/>
            <a:ext cx="5378400" cy="603900"/>
          </a:xfrm>
          <a:prstGeom prst="parallelogram">
            <a:avLst>
              <a:gd fmla="val 25000" name="adj"/>
            </a:avLst>
          </a:prstGeom>
          <a:gradFill>
            <a:gsLst>
              <a:gs pos="0">
                <a:srgbClr val="0C294C"/>
              </a:gs>
              <a:gs pos="50000">
                <a:srgbClr val="133C6D"/>
              </a:gs>
              <a:gs pos="100000">
                <a:srgbClr val="174884">
                  <a:alpha val="0"/>
                </a:srgbClr>
              </a:gs>
            </a:gsLst>
            <a:lin ang="27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p9"/>
          <p:cNvSpPr txBox="1"/>
          <p:nvPr/>
        </p:nvSpPr>
        <p:spPr>
          <a:xfrm>
            <a:off x="0" y="-19050"/>
            <a:ext cx="51987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Screenshots of Version 1.0 1.0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5" name="Google Shape;205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4482" y="819150"/>
            <a:ext cx="1808798" cy="401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88789" y="820420"/>
            <a:ext cx="1808798" cy="401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827693" y="819150"/>
            <a:ext cx="1774508" cy="394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032307" y="822113"/>
            <a:ext cx="1774508" cy="3943350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9"/>
          <p:cNvSpPr/>
          <p:nvPr/>
        </p:nvSpPr>
        <p:spPr>
          <a:xfrm>
            <a:off x="2123440" y="2571750"/>
            <a:ext cx="437409" cy="228600"/>
          </a:xfrm>
          <a:prstGeom prst="rightArrow">
            <a:avLst>
              <a:gd fmla="val 50000" name="adj1"/>
              <a:gd fmla="val 50000" name="adj2"/>
            </a:avLst>
          </a:prstGeom>
          <a:noFill/>
          <a:ln cap="flat" cmpd="sng" w="12700">
            <a:solidFill>
              <a:srgbClr val="17365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" name="Google Shape;210;p9"/>
          <p:cNvSpPr/>
          <p:nvPr/>
        </p:nvSpPr>
        <p:spPr>
          <a:xfrm>
            <a:off x="4402137" y="2562225"/>
            <a:ext cx="427250" cy="228600"/>
          </a:xfrm>
          <a:prstGeom prst="rightArrow">
            <a:avLst>
              <a:gd fmla="val 50000" name="adj1"/>
              <a:gd fmla="val 50000" name="adj2"/>
            </a:avLst>
          </a:prstGeom>
          <a:noFill/>
          <a:ln cap="flat" cmpd="sng" w="12700">
            <a:solidFill>
              <a:srgbClr val="17365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Google Shape;211;p9"/>
          <p:cNvSpPr/>
          <p:nvPr/>
        </p:nvSpPr>
        <p:spPr>
          <a:xfrm>
            <a:off x="6596856" y="2571750"/>
            <a:ext cx="440796" cy="228600"/>
          </a:xfrm>
          <a:prstGeom prst="rightArrow">
            <a:avLst>
              <a:gd fmla="val 50000" name="adj1"/>
              <a:gd fmla="val 50000" name="adj2"/>
            </a:avLst>
          </a:prstGeom>
          <a:noFill/>
          <a:ln cap="flat" cmpd="sng" w="12700">
            <a:solidFill>
              <a:srgbClr val="17365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